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hinavdas2006.github.io/Go-Corona-Go-Made-By-Abhinav-Final-Game/" TargetMode="External"/><Relationship Id="rId4" Type="http://schemas.openxmlformats.org/officeDocument/2006/relationships/hyperlink" Target="https://editor.p5js.org/gigoosparsh/full/c65m3uCv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4359421"/>
            <a:chOff x="0" y="57150"/>
            <a:chExt cx="10347720" cy="5812561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5"/>
              <a:ext cx="9900515" cy="4514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dirty="0" err="1">
                  <a:solidFill>
                    <a:srgbClr val="632B2B"/>
                  </a:solidFill>
                </a:rPr>
                <a:t>Sparsh’s</a:t>
              </a:r>
              <a:r>
                <a:rPr lang="en-US" sz="10000" dirty="0">
                  <a:solidFill>
                    <a:srgbClr val="632B2B"/>
                  </a:solidFill>
                </a:rPr>
                <a:t> fav Project</a:t>
              </a:r>
              <a:endParaRPr lang="en-US" sz="10000" b="0" i="0" u="none" strike="noStrike" cap="none" dirty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903143" y="5055235"/>
            <a:ext cx="6304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4800" b="1" dirty="0"/>
              <a:t>Ghost Runner &amp;</a:t>
            </a:r>
          </a:p>
          <a:p>
            <a:pPr algn="ctr"/>
            <a:r>
              <a:rPr lang="en-IN" altLang="en-US" sz="4800" b="1" dirty="0"/>
              <a:t>Fruit Ninja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141312" y="4453738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dirty="0">
                <a:effectLst/>
                <a:latin typeface="Inter"/>
                <a:hlinkClick r:id="rId4"/>
              </a:rPr>
              <a:t>https://editor.p5js.org/gigoosparsh/full/c65m3uCv1</a:t>
            </a:r>
            <a:endParaRPr lang="en-IN" sz="2400" b="0" i="0" dirty="0">
              <a:effectLst/>
              <a:latin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dirty="0">
              <a:latin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dirty="0">
                <a:effectLst/>
                <a:latin typeface="Inter"/>
                <a:hlinkClick r:id="rId4"/>
              </a:rPr>
              <a:t>https://editor.p5js.org/gigoosparsh/full/c65m3uCv1</a:t>
            </a:r>
            <a:endParaRPr sz="2400" dirty="0"/>
          </a:p>
        </p:txBody>
      </p:sp>
      <p:sp>
        <p:nvSpPr>
          <p:cNvPr id="2" name="Text Box 0">
            <a:hlinkClick r:id="rId5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 dirty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 dirty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 dirty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18884" y="1821944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3600" dirty="0"/>
              <a:t>Ghost Runner- Space bar made the ghost jump and background tower image rotation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3600" dirty="0"/>
              <a:t>Fruit Ninja – Fruit cutting sound -</a:t>
            </a:r>
            <a:r>
              <a:rPr lang="en-IN" altLang="en-US" sz="3600" dirty="0" err="1"/>
              <a:t>swoooshh</a:t>
            </a:r>
            <a:endParaRPr lang="en-IN" alt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Ghost Runner- How to make endless running game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Fruit Ninja- How to destroy and How to apply sound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Keep practicing and be </a:t>
            </a:r>
            <a:r>
              <a:rPr lang="en-IN" altLang="en-US" sz="2800" dirty="0" err="1"/>
              <a:t>persistant</a:t>
            </a:r>
            <a:endParaRPr lang="en-IN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984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dirty="0">
                <a:solidFill>
                  <a:srgbClr val="FFF3E2"/>
                </a:solidFill>
                <a:latin typeface="Arial" panose="020B0604020202020204" pitchFamily="34" charset="0"/>
              </a:rPr>
              <a:t>Mumma &amp; Papa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From,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Your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Sparsh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0" i="0" u="none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 Teenage Talented Coder In The Making!</a:t>
            </a:r>
            <a:endParaRPr lang="en-US" sz="5400" b="0" dirty="0">
              <a:solidFill>
                <a:srgbClr val="00B0F0"/>
              </a:solidFill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</TotalTime>
  <Words>124</Words>
  <Application>Microsoft Office PowerPoint</Application>
  <PresentationFormat>Custom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Shweta Srivastava</dc:creator>
  <cp:lastModifiedBy>Shweta Srivastava</cp:lastModifiedBy>
  <cp:revision>10</cp:revision>
  <dcterms:created xsi:type="dcterms:W3CDTF">2020-12-23T10:42:42Z</dcterms:created>
  <dcterms:modified xsi:type="dcterms:W3CDTF">2021-01-12T11:23:41Z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